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C944-3147-43ED-8D3F-C8A3D8CB5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A6C02-D769-4DD3-95B1-1B7ABF5F4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88159-81B7-4666-B404-EC399647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B4D67-2258-4841-BC4B-9A4030C3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17470-6614-4747-A079-74A6B4BEA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85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2E35-2DA6-4637-8DB8-57CF0858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63FE6-6740-4634-9FF8-3E140D849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2F579-C6B0-4EDE-B522-ADA47751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41378-A6E9-4B26-B5FB-8861CD21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B4F00-96C1-4AE7-B821-D604364E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558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F4F8F-91B1-4187-A192-DA48BF692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F68AC-C0D2-46AB-8838-A4E7A9B0A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6E3E7-96CA-4D6C-A203-485B22CD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47F93-7370-4883-9765-1CE7219E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04BA0-2A0C-4223-BD4E-BA71C905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826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00EB-5827-4E35-A3ED-980DEFBF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724DE-2B0F-4B0A-AE29-8BA02C5A5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B91D4-75F0-40F5-A0F1-DD6C2ED5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96E2D-396D-4BE4-AE21-0163A2A3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C3096-1955-4FBE-9CE2-017026B9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4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3D402-FD9C-482A-9365-3BA2DEAD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0C8E6-B889-414F-A918-149C8110A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26BCF-086F-42B7-A6DB-A28232FC5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4BD5-0511-45B3-813C-F3D59ABF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52B92-4131-42CB-BB51-17A7FBA1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47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5DEF0-9D24-4AE2-944A-9A9FBEDDD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DE41F-22E1-472E-A02F-0DC078EE8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B8DCB-9BBC-4ECA-89F3-24E212126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D458B-1B87-4755-9C1D-B05692F4E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F3931-F040-43AD-B605-900355D6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327EE-934B-4E0F-AE0E-C4AD2B92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AFC00-5D4B-44CC-B57D-3C7A10F88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7B857-B583-45C0-AD88-C664D8839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4E1D8-9D2C-46FD-B689-B1E731223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4A4C5-55F7-40FE-A639-8D4B8140C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1A529-9F63-4152-A933-E63741F2C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E1034-E421-4774-962C-513C7515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26C60-7DA6-488B-94F2-6A41806E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D9B77-42E2-44B1-B88A-05B6A4FD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7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EC50-8DF5-4A43-81E5-C2C3F2B0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28877-C792-442A-81E7-0E16275F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BE670-7C1C-43C5-B1E7-0A71A160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7E8A8-B47F-494B-B5F5-04E6EE2C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1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317C1-E024-42D4-A0A3-0C2CBAFE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D88E1-A027-4ABA-BDD8-D8F5A5AA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C2021-6421-42A4-9CDC-A86CF8B8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689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9A67-3781-43EB-9CB0-037B4FFC3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24126-2031-4F4A-9D85-4A18AF3B4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D6CAE-79B8-402B-ABA2-01183073A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1D4D8-6FBE-4F1A-B84A-7D1F047A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B138C-1C74-4349-94FB-87B358C4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0C4C3-2DF5-46D5-886F-E46AEC1C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7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AEA3-C84D-41E7-86CB-50F9346A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0F07A-270F-4483-82A5-A0A500F38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8018-D2D4-4593-86D3-366589104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A4F6F-EDD5-4CAC-9EEE-2B981EF73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52FC4-2E1C-4F27-BA89-CAFEFC14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59FEF-E285-4B29-9AA1-40C9BF8D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9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EA6F4-E90C-43C7-A192-1959426E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042ED-9CB0-4BB8-ADB5-4DE82B575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D4447-8ED4-4AEB-8D0E-8EFCACD9C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0AF3-9187-44CE-8A10-28392F2C90BB}" type="datetimeFigureOut">
              <a:rPr lang="en-IN" smtClean="0"/>
              <a:t>21-02-2018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8483-FE3D-43A0-9F63-F48F5FCBD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EEF79-C56D-4AC0-968F-380D00AC2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139B-D145-4B65-BE72-5DF2B9FB04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442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F9E6C3-0F1F-46AB-A1AB-90631860B9B7}"/>
              </a:ext>
            </a:extLst>
          </p:cNvPr>
          <p:cNvSpPr/>
          <p:nvPr/>
        </p:nvSpPr>
        <p:spPr>
          <a:xfrm>
            <a:off x="410817" y="1351722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Prerequisites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Admin rights of JIRA instance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Admin rights of </a:t>
            </a:r>
            <a:r>
              <a:rPr lang="en-IN" dirty="0" err="1">
                <a:solidFill>
                  <a:schemeClr val="tx1"/>
                </a:solidFill>
              </a:rPr>
              <a:t>QMetry</a:t>
            </a:r>
            <a:r>
              <a:rPr lang="en-IN" dirty="0">
                <a:solidFill>
                  <a:schemeClr val="tx1"/>
                </a:solidFill>
              </a:rPr>
              <a:t> project</a:t>
            </a: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8F95ED-F55A-4BED-83F2-D8046DD6B5AA}"/>
              </a:ext>
            </a:extLst>
          </p:cNvPr>
          <p:cNvSpPr/>
          <p:nvPr/>
        </p:nvSpPr>
        <p:spPr>
          <a:xfrm>
            <a:off x="3292349" y="1350601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Integrating JIRA with </a:t>
            </a:r>
            <a:r>
              <a:rPr lang="en-IN" b="1" dirty="0" err="1">
                <a:solidFill>
                  <a:schemeClr val="tx1"/>
                </a:solidFill>
              </a:rPr>
              <a:t>QMetry</a:t>
            </a:r>
            <a:endParaRPr lang="en-IN" b="1" dirty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7D7AAB-D58D-4FFE-A62D-29DF2C3709A1}"/>
              </a:ext>
            </a:extLst>
          </p:cNvPr>
          <p:cNvSpPr/>
          <p:nvPr/>
        </p:nvSpPr>
        <p:spPr>
          <a:xfrm>
            <a:off x="6096000" y="1350600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Configuring JIRA project in </a:t>
            </a:r>
            <a:r>
              <a:rPr lang="en-IN" b="1" dirty="0" err="1">
                <a:solidFill>
                  <a:schemeClr val="tx1"/>
                </a:solidFill>
              </a:rPr>
              <a:t>QMetry</a:t>
            </a:r>
            <a:endParaRPr lang="en-IN" b="1" dirty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B30EA4-BF0E-4AB6-9DFE-46817DCACBCF}"/>
              </a:ext>
            </a:extLst>
          </p:cNvPr>
          <p:cNvSpPr/>
          <p:nvPr/>
        </p:nvSpPr>
        <p:spPr>
          <a:xfrm>
            <a:off x="8899651" y="1350599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Mapping of </a:t>
            </a:r>
            <a:r>
              <a:rPr lang="en-IN" b="1" dirty="0" err="1">
                <a:solidFill>
                  <a:schemeClr val="tx1"/>
                </a:solidFill>
              </a:rPr>
              <a:t>QMetry</a:t>
            </a:r>
            <a:r>
              <a:rPr lang="en-IN" b="1" dirty="0">
                <a:solidFill>
                  <a:schemeClr val="tx1"/>
                </a:solidFill>
              </a:rPr>
              <a:t> Fields and JIRA Fields</a:t>
            </a:r>
          </a:p>
          <a:p>
            <a:endParaRPr lang="en-IN" b="1" dirty="0">
              <a:solidFill>
                <a:schemeClr val="tx1"/>
              </a:solidFill>
            </a:endParaRPr>
          </a:p>
          <a:p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16DF1F-BD0F-472B-ADE5-1E20173395F4}"/>
              </a:ext>
            </a:extLst>
          </p:cNvPr>
          <p:cNvSpPr/>
          <p:nvPr/>
        </p:nvSpPr>
        <p:spPr>
          <a:xfrm>
            <a:off x="410817" y="3429000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How to import JIRA Story into </a:t>
            </a:r>
            <a:r>
              <a:rPr lang="en-IN" b="1" dirty="0" err="1">
                <a:solidFill>
                  <a:schemeClr val="tx1"/>
                </a:solidFill>
              </a:rPr>
              <a:t>QMetry</a:t>
            </a:r>
            <a:r>
              <a:rPr lang="en-IN" b="1" dirty="0">
                <a:solidFill>
                  <a:schemeClr val="tx1"/>
                </a:solidFill>
              </a:rPr>
              <a:t> Requirement module</a:t>
            </a:r>
          </a:p>
          <a:p>
            <a:r>
              <a:rPr lang="en-IN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AC06E1-04CF-47A7-97DD-55D89A8D3F62}"/>
              </a:ext>
            </a:extLst>
          </p:cNvPr>
          <p:cNvSpPr/>
          <p:nvPr/>
        </p:nvSpPr>
        <p:spPr>
          <a:xfrm>
            <a:off x="3292348" y="3429000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How to link/import JIRA Defects into </a:t>
            </a:r>
            <a:r>
              <a:rPr lang="en-IN" b="1" dirty="0" err="1">
                <a:solidFill>
                  <a:schemeClr val="tx1"/>
                </a:solidFill>
              </a:rPr>
              <a:t>QMetry</a:t>
            </a:r>
            <a:r>
              <a:rPr lang="en-IN" b="1" dirty="0">
                <a:solidFill>
                  <a:schemeClr val="tx1"/>
                </a:solidFill>
              </a:rPr>
              <a:t>	</a:t>
            </a:r>
          </a:p>
          <a:p>
            <a:endParaRPr lang="en-IN" b="1" dirty="0">
              <a:solidFill>
                <a:schemeClr val="tx1"/>
              </a:solidFill>
            </a:endParaRPr>
          </a:p>
          <a:p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9ABC0-1F5C-4D77-8FDA-F8E92205C6D9}"/>
              </a:ext>
            </a:extLst>
          </p:cNvPr>
          <p:cNvSpPr txBox="1"/>
          <p:nvPr/>
        </p:nvSpPr>
        <p:spPr>
          <a:xfrm>
            <a:off x="4093698" y="759655"/>
            <a:ext cx="4459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Integration with JIRA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37E52E-86FA-4223-BE77-B5CDABE6D02C}"/>
              </a:ext>
            </a:extLst>
          </p:cNvPr>
          <p:cNvSpPr/>
          <p:nvPr/>
        </p:nvSpPr>
        <p:spPr>
          <a:xfrm>
            <a:off x="6173879" y="3428999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Installation of JIRA Add-on	</a:t>
            </a:r>
          </a:p>
          <a:p>
            <a:endParaRPr lang="en-IN" b="1" dirty="0">
              <a:solidFill>
                <a:schemeClr val="tx1"/>
              </a:solidFill>
            </a:endParaRPr>
          </a:p>
          <a:p>
            <a:endParaRPr lang="en-IN" b="1" dirty="0">
              <a:solidFill>
                <a:schemeClr val="tx1"/>
              </a:solidFill>
            </a:endParaRPr>
          </a:p>
          <a:p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E6267F-F58D-4CB1-A94F-C86808356C21}"/>
              </a:ext>
            </a:extLst>
          </p:cNvPr>
          <p:cNvSpPr/>
          <p:nvPr/>
        </p:nvSpPr>
        <p:spPr>
          <a:xfrm>
            <a:off x="8899650" y="3300045"/>
            <a:ext cx="2319131" cy="129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>
                <a:solidFill>
                  <a:schemeClr val="tx1"/>
                </a:solidFill>
              </a:rPr>
              <a:t>Use of JIRA Add-on</a:t>
            </a:r>
          </a:p>
          <a:p>
            <a:endParaRPr lang="en-IN" b="1" dirty="0">
              <a:solidFill>
                <a:schemeClr val="tx1"/>
              </a:solidFill>
            </a:endParaRPr>
          </a:p>
          <a:p>
            <a:endParaRPr lang="en-IN" b="1" dirty="0">
              <a:solidFill>
                <a:schemeClr val="tx1"/>
              </a:solidFill>
            </a:endParaRPr>
          </a:p>
          <a:p>
            <a:endParaRPr lang="en-I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6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Mrunalini Potnis</dc:creator>
  <cp:lastModifiedBy>Mrunalini Potnis</cp:lastModifiedBy>
  <cp:revision>12</cp:revision>
  <dcterms:created xsi:type="dcterms:W3CDTF">2018-02-21T04:56:12Z</dcterms:created>
  <dcterms:modified xsi:type="dcterms:W3CDTF">2018-02-21T07:02:45Z</dcterms:modified>
</cp:coreProperties>
</file>